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59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87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7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80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58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4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1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07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A701-6370-46C8-B21D-FA0A25B0A211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6CBF-6C29-48F5-87E5-4C5C81CF3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19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480720" cy="1470025"/>
          </a:xfrm>
        </p:spPr>
        <p:txBody>
          <a:bodyPr>
            <a:normAutofit/>
          </a:bodyPr>
          <a:lstStyle/>
          <a:p>
            <a:r>
              <a:rPr lang="pt-BR" sz="4000" dirty="0"/>
              <a:t>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24778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908720"/>
            <a:ext cx="6779096" cy="4525963"/>
          </a:xfrm>
        </p:spPr>
        <p:txBody>
          <a:bodyPr>
            <a:normAutofit/>
          </a:bodyPr>
          <a:lstStyle/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67813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Título da apresentação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dc:creator>Usuário</dc:creator>
  <cp:lastModifiedBy>DiegoZeni</cp:lastModifiedBy>
  <cp:revision>4</cp:revision>
  <dcterms:created xsi:type="dcterms:W3CDTF">2018-06-15T14:48:47Z</dcterms:created>
  <dcterms:modified xsi:type="dcterms:W3CDTF">2019-09-13T11:39:41Z</dcterms:modified>
</cp:coreProperties>
</file>